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3" r:id="rId2"/>
  </p:sldIdLst>
  <p:sldSz cx="14630400" cy="8229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27" autoAdjust="0"/>
    <p:restoredTop sz="94660"/>
  </p:normalViewPr>
  <p:slideViewPr>
    <p:cSldViewPr snapToGrid="0">
      <p:cViewPr>
        <p:scale>
          <a:sx n="100" d="100"/>
          <a:sy n="100" d="100"/>
        </p:scale>
        <p:origin x="1752" y="10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811" y="7680960"/>
            <a:ext cx="14626590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9" y="7601179"/>
            <a:ext cx="14626590" cy="7681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6736" y="910742"/>
            <a:ext cx="12070080" cy="4279392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9600" spc="-6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0061" y="5346744"/>
            <a:ext cx="12070080" cy="13716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880" cap="all" spc="240" baseline="0">
                <a:solidFill>
                  <a:schemeClr val="tx2"/>
                </a:solidFill>
                <a:latin typeface="+mj-lt"/>
              </a:defRPr>
            </a:lvl1pPr>
            <a:lvl2pPr marL="548640" indent="0" algn="ctr">
              <a:buNone/>
              <a:defRPr sz="2880"/>
            </a:lvl2pPr>
            <a:lvl3pPr marL="1097280" indent="0" algn="ctr">
              <a:buNone/>
              <a:defRPr sz="2880"/>
            </a:lvl3pPr>
            <a:lvl4pPr marL="1645920" indent="0" algn="ctr">
              <a:buNone/>
              <a:defRPr sz="2400"/>
            </a:lvl4pPr>
            <a:lvl5pPr marL="2194560" indent="0" algn="ctr">
              <a:buNone/>
              <a:defRPr sz="2400"/>
            </a:lvl5pPr>
            <a:lvl6pPr marL="2743200" indent="0" algn="ctr">
              <a:buNone/>
              <a:defRPr sz="2400"/>
            </a:lvl6pPr>
            <a:lvl7pPr marL="3291840" indent="0" algn="ctr">
              <a:buNone/>
              <a:defRPr sz="2400"/>
            </a:lvl7pPr>
            <a:lvl8pPr marL="3840480" indent="0" algn="ctr">
              <a:buNone/>
              <a:defRPr sz="2400"/>
            </a:lvl8pPr>
            <a:lvl9pPr marL="4389120" indent="0" algn="ctr">
              <a:buNone/>
              <a:defRPr sz="2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D4B9B-0EAD-44B4-A681-B985D36560BA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AAF2D-F51B-4803-842A-CAC42E695834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449190" y="5212080"/>
            <a:ext cx="11850624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0120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D4B9B-0EAD-44B4-A681-B985D36560BA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AAF2D-F51B-4803-842A-CAC42E695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446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811" y="7680960"/>
            <a:ext cx="14626590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9" y="7601179"/>
            <a:ext cx="14626590" cy="7681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469880" y="497734"/>
            <a:ext cx="3154680" cy="690890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5840" y="497734"/>
            <a:ext cx="9281160" cy="6908906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D4B9B-0EAD-44B4-A681-B985D36560BA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AAF2D-F51B-4803-842A-CAC42E695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345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D4B9B-0EAD-44B4-A681-B985D36560BA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AAF2D-F51B-4803-842A-CAC42E695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464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811" y="7680960"/>
            <a:ext cx="14626590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9" y="7601179"/>
            <a:ext cx="14626590" cy="7681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6736" y="910742"/>
            <a:ext cx="12070080" cy="4279392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96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16736" y="5343754"/>
            <a:ext cx="12070080" cy="13716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880" cap="all" spc="240" baseline="0">
                <a:solidFill>
                  <a:schemeClr val="tx2"/>
                </a:solidFill>
                <a:latin typeface="+mj-lt"/>
              </a:defRPr>
            </a:lvl1pPr>
            <a:lvl2pPr marL="548640" indent="0">
              <a:buNone/>
              <a:defRPr sz="2160">
                <a:solidFill>
                  <a:schemeClr val="tx1">
                    <a:tint val="75000"/>
                  </a:schemeClr>
                </a:solidFill>
              </a:defRPr>
            </a:lvl2pPr>
            <a:lvl3pPr marL="109728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3pPr>
            <a:lvl4pPr marL="16459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21945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7432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32918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43891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D4B9B-0EAD-44B4-A681-B985D36560BA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AAF2D-F51B-4803-842A-CAC42E695834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449190" y="5212080"/>
            <a:ext cx="11850624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3481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316736" y="343924"/>
            <a:ext cx="12070080" cy="174090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16735" y="2214881"/>
            <a:ext cx="5925312" cy="482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61504" y="2214882"/>
            <a:ext cx="5925312" cy="482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D4B9B-0EAD-44B4-A681-B985D36560BA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AAF2D-F51B-4803-842A-CAC42E695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832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316736" y="343924"/>
            <a:ext cx="12070080" cy="174090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16736" y="2215263"/>
            <a:ext cx="5925312" cy="883538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400" b="0" cap="all" baseline="0">
                <a:solidFill>
                  <a:schemeClr val="tx2"/>
                </a:solidFill>
              </a:defRPr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16736" y="3098801"/>
            <a:ext cx="5925312" cy="4053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61504" y="2215263"/>
            <a:ext cx="5925312" cy="883538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400" b="0" cap="all" baseline="0">
                <a:solidFill>
                  <a:schemeClr val="tx2"/>
                </a:solidFill>
              </a:defRPr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61504" y="3098801"/>
            <a:ext cx="5925312" cy="4053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D4B9B-0EAD-44B4-A681-B985D36560BA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AAF2D-F51B-4803-842A-CAC42E695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969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D4B9B-0EAD-44B4-A681-B985D36560BA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AAF2D-F51B-4803-842A-CAC42E695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736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11" y="7680960"/>
            <a:ext cx="14626590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9" y="7601179"/>
            <a:ext cx="14626590" cy="7681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D4B9B-0EAD-44B4-A681-B985D36560BA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AAF2D-F51B-4803-842A-CAC42E695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966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0" y="0"/>
            <a:ext cx="4860949" cy="8229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848085" y="0"/>
            <a:ext cx="76810" cy="822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713231"/>
            <a:ext cx="3840480" cy="2743200"/>
          </a:xfrm>
        </p:spPr>
        <p:txBody>
          <a:bodyPr anchor="b">
            <a:normAutofit/>
          </a:bodyPr>
          <a:lstStyle>
            <a:lvl1pPr>
              <a:defRPr sz="432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60720" y="877824"/>
            <a:ext cx="7790688" cy="6309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" y="3511296"/>
            <a:ext cx="3840480" cy="4054949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548640" indent="0">
              <a:buNone/>
              <a:defRPr sz="1440"/>
            </a:lvl2pPr>
            <a:lvl3pPr marL="1097280" indent="0">
              <a:buNone/>
              <a:defRPr sz="1200"/>
            </a:lvl3pPr>
            <a:lvl4pPr marL="1645920" indent="0">
              <a:buNone/>
              <a:defRPr sz="1080"/>
            </a:lvl4pPr>
            <a:lvl5pPr marL="2194560" indent="0">
              <a:buNone/>
              <a:defRPr sz="1080"/>
            </a:lvl5pPr>
            <a:lvl6pPr marL="2743200" indent="0">
              <a:buNone/>
              <a:defRPr sz="1080"/>
            </a:lvl6pPr>
            <a:lvl7pPr marL="3291840" indent="0">
              <a:buNone/>
              <a:defRPr sz="1080"/>
            </a:lvl7pPr>
            <a:lvl8pPr marL="3840480" indent="0">
              <a:buNone/>
              <a:defRPr sz="1080"/>
            </a:lvl8pPr>
            <a:lvl9pPr marL="4389120" indent="0">
              <a:buNone/>
              <a:defRPr sz="108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8614" y="7751743"/>
            <a:ext cx="3142212" cy="438150"/>
          </a:xfrm>
        </p:spPr>
        <p:txBody>
          <a:bodyPr/>
          <a:lstStyle>
            <a:lvl1pPr algn="l">
              <a:defRPr/>
            </a:lvl1pPr>
          </a:lstStyle>
          <a:p>
            <a:fld id="{D5ED4B9B-0EAD-44B4-A681-B985D36560BA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60720" y="7751743"/>
            <a:ext cx="5577840" cy="43815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63AAF2D-F51B-4803-842A-CAC42E695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498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5943600"/>
            <a:ext cx="14626590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9" y="5898091"/>
            <a:ext cx="14626590" cy="7681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6736" y="6089904"/>
            <a:ext cx="12135917" cy="987552"/>
          </a:xfrm>
        </p:spPr>
        <p:txBody>
          <a:bodyPr lIns="91440" tIns="0" rIns="91440" bIns="0" anchor="b">
            <a:noAutofit/>
          </a:bodyPr>
          <a:lstStyle>
            <a:lvl1pPr>
              <a:defRPr sz="432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" y="0"/>
            <a:ext cx="14630382" cy="5898091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840">
                <a:solidFill>
                  <a:schemeClr val="bg1"/>
                </a:solidFill>
              </a:defRPr>
            </a:lvl1pPr>
            <a:lvl2pPr marL="548640" indent="0">
              <a:buNone/>
              <a:defRPr sz="3360"/>
            </a:lvl2pPr>
            <a:lvl3pPr marL="1097280" indent="0">
              <a:buNone/>
              <a:defRPr sz="2880"/>
            </a:lvl3pPr>
            <a:lvl4pPr marL="1645920" indent="0">
              <a:buNone/>
              <a:defRPr sz="2400"/>
            </a:lvl4pPr>
            <a:lvl5pPr marL="2194560" indent="0">
              <a:buNone/>
              <a:defRPr sz="2400"/>
            </a:lvl5pPr>
            <a:lvl6pPr marL="2743200" indent="0">
              <a:buNone/>
              <a:defRPr sz="2400"/>
            </a:lvl6pPr>
            <a:lvl7pPr marL="3291840" indent="0">
              <a:buNone/>
              <a:defRPr sz="2400"/>
            </a:lvl7pPr>
            <a:lvl8pPr marL="3840480" indent="0">
              <a:buNone/>
              <a:defRPr sz="2400"/>
            </a:lvl8pPr>
            <a:lvl9pPr marL="4389120" indent="0">
              <a:buNone/>
              <a:defRPr sz="24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16736" y="7088428"/>
            <a:ext cx="12135917" cy="713232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720"/>
              </a:spcAft>
              <a:buNone/>
              <a:defRPr sz="1800">
                <a:solidFill>
                  <a:srgbClr val="FFFFFF"/>
                </a:solidFill>
              </a:defRPr>
            </a:lvl1pPr>
            <a:lvl2pPr marL="548640" indent="0">
              <a:buNone/>
              <a:defRPr sz="1440"/>
            </a:lvl2pPr>
            <a:lvl3pPr marL="1097280" indent="0">
              <a:buNone/>
              <a:defRPr sz="1200"/>
            </a:lvl3pPr>
            <a:lvl4pPr marL="1645920" indent="0">
              <a:buNone/>
              <a:defRPr sz="1080"/>
            </a:lvl4pPr>
            <a:lvl5pPr marL="2194560" indent="0">
              <a:buNone/>
              <a:defRPr sz="1080"/>
            </a:lvl5pPr>
            <a:lvl6pPr marL="2743200" indent="0">
              <a:buNone/>
              <a:defRPr sz="1080"/>
            </a:lvl6pPr>
            <a:lvl7pPr marL="3291840" indent="0">
              <a:buNone/>
              <a:defRPr sz="1080"/>
            </a:lvl7pPr>
            <a:lvl8pPr marL="3840480" indent="0">
              <a:buNone/>
              <a:defRPr sz="1080"/>
            </a:lvl8pPr>
            <a:lvl9pPr marL="4389120" indent="0">
              <a:buNone/>
              <a:defRPr sz="108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D4B9B-0EAD-44B4-A681-B985D36560BA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AAF2D-F51B-4803-842A-CAC42E695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010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680960"/>
            <a:ext cx="14630400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" y="7601179"/>
            <a:ext cx="14630401" cy="79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16736" y="343924"/>
            <a:ext cx="12070080" cy="174090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16736" y="2214881"/>
            <a:ext cx="12070080" cy="4828032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16737" y="7751743"/>
            <a:ext cx="2966725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80">
                <a:solidFill>
                  <a:srgbClr val="FFFFFF"/>
                </a:solidFill>
              </a:defRPr>
            </a:lvl1pPr>
          </a:lstStyle>
          <a:p>
            <a:fld id="{D5ED4B9B-0EAD-44B4-A681-B985D36560BA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23422" y="7751743"/>
            <a:ext cx="5787365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8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880550" y="7751743"/>
            <a:ext cx="157443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rgbClr val="FFFFFF"/>
                </a:solidFill>
              </a:defRPr>
            </a:lvl1pPr>
          </a:lstStyle>
          <a:p>
            <a:fld id="{663AAF2D-F51B-4803-842A-CAC42E695834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432238" y="2085414"/>
            <a:ext cx="11960352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9433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97280" rtl="0" eaLnBrk="1" latinLnBrk="0" hangingPunct="1">
        <a:lnSpc>
          <a:spcPct val="85000"/>
        </a:lnSpc>
        <a:spcBef>
          <a:spcPct val="0"/>
        </a:spcBef>
        <a:buNone/>
        <a:defRPr sz="5760" kern="1200" spc="-6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109728" indent="-109728" algn="l" defTabSz="1097280" rtl="0" eaLnBrk="1" latinLnBrk="0" hangingPunct="1">
        <a:lnSpc>
          <a:spcPct val="90000"/>
        </a:lnSpc>
        <a:spcBef>
          <a:spcPts val="1440"/>
        </a:spcBef>
        <a:spcAft>
          <a:spcPts val="24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60858" indent="-219456" algn="l" defTabSz="1097280" rtl="0" eaLnBrk="1" latinLnBrk="0" hangingPunct="1">
        <a:lnSpc>
          <a:spcPct val="90000"/>
        </a:lnSpc>
        <a:spcBef>
          <a:spcPts val="240"/>
        </a:spcBef>
        <a:spcAft>
          <a:spcPts val="480"/>
        </a:spcAft>
        <a:buClr>
          <a:schemeClr val="accent1"/>
        </a:buClr>
        <a:buFont typeface="Calibri" pitchFamily="34" charset="0"/>
        <a:buChar char="◦"/>
        <a:defRPr sz="21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80314" indent="-219456" algn="l" defTabSz="1097280" rtl="0" eaLnBrk="1" latinLnBrk="0" hangingPunct="1">
        <a:lnSpc>
          <a:spcPct val="90000"/>
        </a:lnSpc>
        <a:spcBef>
          <a:spcPts val="240"/>
        </a:spcBef>
        <a:spcAft>
          <a:spcPts val="480"/>
        </a:spcAft>
        <a:buClr>
          <a:schemeClr val="accent1"/>
        </a:buClr>
        <a:buFont typeface="Calibri" pitchFamily="34" charset="0"/>
        <a:buChar char="◦"/>
        <a:defRPr sz="168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899770" indent="-219456" algn="l" defTabSz="1097280" rtl="0" eaLnBrk="1" latinLnBrk="0" hangingPunct="1">
        <a:lnSpc>
          <a:spcPct val="90000"/>
        </a:lnSpc>
        <a:spcBef>
          <a:spcPts val="240"/>
        </a:spcBef>
        <a:spcAft>
          <a:spcPts val="480"/>
        </a:spcAft>
        <a:buClr>
          <a:schemeClr val="accent1"/>
        </a:buClr>
        <a:buFont typeface="Calibri" pitchFamily="34" charset="0"/>
        <a:buChar char="◦"/>
        <a:defRPr sz="168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119226" indent="-219456" algn="l" defTabSz="1097280" rtl="0" eaLnBrk="1" latinLnBrk="0" hangingPunct="1">
        <a:lnSpc>
          <a:spcPct val="90000"/>
        </a:lnSpc>
        <a:spcBef>
          <a:spcPts val="240"/>
        </a:spcBef>
        <a:spcAft>
          <a:spcPts val="480"/>
        </a:spcAft>
        <a:buClr>
          <a:schemeClr val="accent1"/>
        </a:buClr>
        <a:buFont typeface="Calibri" pitchFamily="34" charset="0"/>
        <a:buChar char="◦"/>
        <a:defRPr sz="168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320000" indent="-274320" algn="l" defTabSz="1097280" rtl="0" eaLnBrk="1" latinLnBrk="0" hangingPunct="1">
        <a:lnSpc>
          <a:spcPct val="90000"/>
        </a:lnSpc>
        <a:spcBef>
          <a:spcPts val="240"/>
        </a:spcBef>
        <a:spcAft>
          <a:spcPts val="480"/>
        </a:spcAft>
        <a:buClr>
          <a:schemeClr val="accent1"/>
        </a:buClr>
        <a:buFont typeface="Calibri" pitchFamily="34" charset="0"/>
        <a:buChar char="◦"/>
        <a:defRPr sz="168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560000" indent="-274320" algn="l" defTabSz="1097280" rtl="0" eaLnBrk="1" latinLnBrk="0" hangingPunct="1">
        <a:lnSpc>
          <a:spcPct val="90000"/>
        </a:lnSpc>
        <a:spcBef>
          <a:spcPts val="240"/>
        </a:spcBef>
        <a:spcAft>
          <a:spcPts val="480"/>
        </a:spcAft>
        <a:buClr>
          <a:schemeClr val="accent1"/>
        </a:buClr>
        <a:buFont typeface="Calibri" pitchFamily="34" charset="0"/>
        <a:buChar char="◦"/>
        <a:defRPr sz="168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800000" indent="-274320" algn="l" defTabSz="1097280" rtl="0" eaLnBrk="1" latinLnBrk="0" hangingPunct="1">
        <a:lnSpc>
          <a:spcPct val="90000"/>
        </a:lnSpc>
        <a:spcBef>
          <a:spcPts val="240"/>
        </a:spcBef>
        <a:spcAft>
          <a:spcPts val="480"/>
        </a:spcAft>
        <a:buClr>
          <a:schemeClr val="accent1"/>
        </a:buClr>
        <a:buFont typeface="Calibri" pitchFamily="34" charset="0"/>
        <a:buChar char="◦"/>
        <a:defRPr sz="168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040000" indent="-274320" algn="l" defTabSz="1097280" rtl="0" eaLnBrk="1" latinLnBrk="0" hangingPunct="1">
        <a:lnSpc>
          <a:spcPct val="90000"/>
        </a:lnSpc>
        <a:spcBef>
          <a:spcPts val="240"/>
        </a:spcBef>
        <a:spcAft>
          <a:spcPts val="480"/>
        </a:spcAft>
        <a:buClr>
          <a:schemeClr val="accent1"/>
        </a:buClr>
        <a:buFont typeface="Calibri" pitchFamily="34" charset="0"/>
        <a:buChar char="◦"/>
        <a:defRPr sz="168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C4D6EB9-D09C-AE4F-2FB1-CF5C662043AF}"/>
              </a:ext>
            </a:extLst>
          </p:cNvPr>
          <p:cNvSpPr>
            <a:spLocks/>
          </p:cNvSpPr>
          <p:nvPr/>
        </p:nvSpPr>
        <p:spPr>
          <a:xfrm>
            <a:off x="0" y="0"/>
            <a:ext cx="14630400" cy="1371600"/>
          </a:xfrm>
          <a:prstGeom prst="rect">
            <a:avLst/>
          </a:prstGeom>
          <a:solidFill>
            <a:srgbClr val="D969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448" tIns="14224" rIns="28448" bIns="14224" rtlCol="0" anchor="ctr"/>
          <a:lstStyle>
            <a:defPPr>
              <a:defRPr kern="1200"/>
            </a:defPPr>
          </a:lstStyle>
          <a:p>
            <a:pPr algn="ctr" defTabSz="22852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60" dirty="0">
              <a:solidFill>
                <a:prstClr val="white"/>
              </a:solidFill>
              <a:highlight>
                <a:srgbClr val="DD4814"/>
              </a:highlight>
              <a:latin typeface="Times New Roman"/>
            </a:endParaRPr>
          </a:p>
        </p:txBody>
      </p:sp>
      <p:pic>
        <p:nvPicPr>
          <p:cNvPr id="3" name="Picture 2" descr="A logo with text and numbers&#10;&#10;Description automatically generated with medium confidence">
            <a:extLst>
              <a:ext uri="{FF2B5EF4-FFF2-40B4-BE49-F238E27FC236}">
                <a16:creationId xmlns:a16="http://schemas.microsoft.com/office/drawing/2014/main" id="{B42574ED-B39C-E7DE-C19B-82317E8EB2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026" y="129541"/>
            <a:ext cx="1112520" cy="1112520"/>
          </a:xfrm>
          <a:prstGeom prst="rect">
            <a:avLst/>
          </a:prstGeom>
        </p:spPr>
      </p:pic>
      <p:sp>
        <p:nvSpPr>
          <p:cNvPr id="4" name="Text Placeholder 10">
            <a:extLst>
              <a:ext uri="{FF2B5EF4-FFF2-40B4-BE49-F238E27FC236}">
                <a16:creationId xmlns:a16="http://schemas.microsoft.com/office/drawing/2014/main" id="{EB40C249-9F3A-FE17-60D8-E6E592A448B4}"/>
              </a:ext>
            </a:extLst>
          </p:cNvPr>
          <p:cNvSpPr txBox="1">
            <a:spLocks/>
          </p:cNvSpPr>
          <p:nvPr/>
        </p:nvSpPr>
        <p:spPr>
          <a:xfrm>
            <a:off x="4060994" y="773907"/>
            <a:ext cx="6838936" cy="203200"/>
          </a:xfrm>
          <a:prstGeom prst="rect">
            <a:avLst/>
          </a:prstGeom>
        </p:spPr>
        <p:txBody>
          <a:bodyPr/>
          <a:lstStyle>
            <a:lvl1pPr marL="0" indent="0" algn="l" defTabSz="3027680" rtl="0" eaLnBrk="1" latinLnBrk="0" hangingPunct="1">
              <a:lnSpc>
                <a:spcPct val="90000"/>
              </a:lnSpc>
              <a:spcBef>
                <a:spcPts val="3310"/>
              </a:spcBef>
              <a:buFont typeface="Arial" panose="020B0604020202020204" pitchFamily="34" charset="0"/>
              <a:buNone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70760" indent="-756920" algn="l" defTabSz="3027680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794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84600" indent="-756920" algn="l" defTabSz="3027680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6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297805" indent="-756920" algn="l" defTabSz="3027680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811645" indent="-756920" algn="l" defTabSz="3027680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325485" indent="-756920" algn="l" defTabSz="3027680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839325" indent="-756920" algn="l" defTabSz="3027680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53165" indent="-756920" algn="l" defTabSz="3027680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867005" indent="-756920" algn="l" defTabSz="3027680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56660" fontAlgn="base">
              <a:spcBef>
                <a:spcPts val="827"/>
              </a:spcBef>
              <a:spcAft>
                <a:spcPct val="0"/>
              </a:spcAft>
            </a:pPr>
            <a:r>
              <a:rPr lang="en-GB" altLang="zh-CN" sz="1350" b="1" dirty="0">
                <a:solidFill>
                  <a:prstClr val="white"/>
                </a:solidFill>
                <a:latin typeface="Times New Roman"/>
              </a:rPr>
              <a:t>First Author</a:t>
            </a:r>
            <a:r>
              <a:rPr lang="en-GB" altLang="zh-CN" sz="1350" b="1" baseline="30000" dirty="0">
                <a:solidFill>
                  <a:prstClr val="white"/>
                </a:solidFill>
                <a:latin typeface="Times New Roman"/>
              </a:rPr>
              <a:t>1</a:t>
            </a:r>
            <a:r>
              <a:rPr lang="en-GB" altLang="zh-CN" sz="1350" b="1" dirty="0">
                <a:solidFill>
                  <a:prstClr val="white"/>
                </a:solidFill>
                <a:latin typeface="Times New Roman"/>
              </a:rPr>
              <a:t>, Second Author</a:t>
            </a:r>
            <a:r>
              <a:rPr lang="en-GB" altLang="zh-CN" sz="1350" b="1" baseline="30000" dirty="0">
                <a:solidFill>
                  <a:prstClr val="white"/>
                </a:solidFill>
                <a:latin typeface="Times New Roman"/>
              </a:rPr>
              <a:t>2</a:t>
            </a:r>
            <a:r>
              <a:rPr lang="en-GB" altLang="zh-CN" sz="1350" b="1" dirty="0">
                <a:solidFill>
                  <a:prstClr val="white"/>
                </a:solidFill>
                <a:latin typeface="Times New Roman"/>
              </a:rPr>
              <a:t>, Third Author</a:t>
            </a:r>
            <a:r>
              <a:rPr lang="en-GB" altLang="zh-CN" sz="1350" b="1" baseline="30000" dirty="0">
                <a:solidFill>
                  <a:prstClr val="white"/>
                </a:solidFill>
                <a:latin typeface="Times New Roman"/>
              </a:rPr>
              <a:t>1,2</a:t>
            </a:r>
            <a:endParaRPr lang="zh-CN" altLang="en-US" sz="1350" b="1" baseline="30000" dirty="0">
              <a:solidFill>
                <a:prstClr val="white"/>
              </a:solidFill>
              <a:latin typeface="Times New Roman"/>
            </a:endParaRPr>
          </a:p>
        </p:txBody>
      </p:sp>
      <p:sp>
        <p:nvSpPr>
          <p:cNvPr id="5" name="Text Placeholder 10">
            <a:extLst>
              <a:ext uri="{FF2B5EF4-FFF2-40B4-BE49-F238E27FC236}">
                <a16:creationId xmlns:a16="http://schemas.microsoft.com/office/drawing/2014/main" id="{1E883A93-E711-03AC-905D-FA307C9EE572}"/>
              </a:ext>
            </a:extLst>
          </p:cNvPr>
          <p:cNvSpPr txBox="1">
            <a:spLocks/>
          </p:cNvSpPr>
          <p:nvPr/>
        </p:nvSpPr>
        <p:spPr>
          <a:xfrm>
            <a:off x="4060994" y="1030490"/>
            <a:ext cx="6838936" cy="287735"/>
          </a:xfrm>
          <a:prstGeom prst="rect">
            <a:avLst/>
          </a:prstGeom>
        </p:spPr>
        <p:txBody>
          <a:bodyPr/>
          <a:lstStyle>
            <a:lvl1pPr marL="0" indent="0" algn="l" defTabSz="3027680" rtl="0" eaLnBrk="1" latinLnBrk="0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70760" indent="-756920" algn="l" defTabSz="3027680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794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84600" indent="-756920" algn="l" defTabSz="3027680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6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297805" indent="-756920" algn="l" defTabSz="3027680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811645" indent="-756920" algn="l" defTabSz="3027680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325485" indent="-756920" algn="l" defTabSz="3027680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839325" indent="-756920" algn="l" defTabSz="3027680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53165" indent="-756920" algn="l" defTabSz="3027680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867005" indent="-756920" algn="l" defTabSz="3027680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56660" fontAlgn="base">
              <a:spcAft>
                <a:spcPct val="0"/>
              </a:spcAft>
            </a:pPr>
            <a:r>
              <a:rPr lang="en-GB" altLang="zh-CN" sz="700" b="1" dirty="0">
                <a:solidFill>
                  <a:prstClr val="white"/>
                </a:solidFill>
                <a:latin typeface="Times New Roman"/>
              </a:rPr>
              <a:t>1 Institution such as University Name, Faculty Group, Department, City, Country</a:t>
            </a:r>
          </a:p>
          <a:p>
            <a:pPr algn="ctr" defTabSz="756660" fontAlgn="base">
              <a:spcAft>
                <a:spcPct val="0"/>
              </a:spcAft>
            </a:pPr>
            <a:r>
              <a:rPr lang="en-GB" altLang="zh-CN" sz="700" b="1" dirty="0">
                <a:solidFill>
                  <a:prstClr val="white"/>
                </a:solidFill>
                <a:latin typeface="Times New Roman"/>
              </a:rPr>
              <a:t>2 or Company Name, City, Country</a:t>
            </a:r>
            <a:endParaRPr lang="zh-CN" altLang="en-US" sz="700" b="1" dirty="0">
              <a:solidFill>
                <a:prstClr val="white"/>
              </a:solidFill>
              <a:latin typeface="Times New Roman"/>
            </a:endParaRPr>
          </a:p>
        </p:txBody>
      </p:sp>
      <p:sp>
        <p:nvSpPr>
          <p:cNvPr id="6" name="Title 14">
            <a:extLst>
              <a:ext uri="{FF2B5EF4-FFF2-40B4-BE49-F238E27FC236}">
                <a16:creationId xmlns:a16="http://schemas.microsoft.com/office/drawing/2014/main" id="{03E33F60-ADBA-FF45-FC5A-4C6565AC32AF}"/>
              </a:ext>
            </a:extLst>
          </p:cNvPr>
          <p:cNvSpPr txBox="1">
            <a:spLocks/>
          </p:cNvSpPr>
          <p:nvPr/>
        </p:nvSpPr>
        <p:spPr>
          <a:xfrm>
            <a:off x="3669325" y="192846"/>
            <a:ext cx="8039576" cy="391268"/>
          </a:xfrm>
          <a:prstGeom prst="rect">
            <a:avLst/>
          </a:prstGeom>
        </p:spPr>
        <p:txBody>
          <a:bodyPr/>
          <a:lstStyle>
            <a:lvl1pPr algn="l" defTabSz="302768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57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defTabSz="756660" fontAlgn="base">
              <a:spcAft>
                <a:spcPct val="0"/>
              </a:spcAft>
            </a:pPr>
            <a:r>
              <a:rPr lang="en-US" sz="3360" b="1" dirty="0">
                <a:solidFill>
                  <a:prstClr val="white"/>
                </a:solidFill>
                <a:latin typeface="Times New Roman"/>
              </a:rPr>
              <a:t>Poster Title Here</a:t>
            </a:r>
            <a:endParaRPr lang="en-FI" sz="3360" b="1" dirty="0">
              <a:solidFill>
                <a:prstClr val="white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7602888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</TotalTime>
  <Words>34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Times New Roman</vt:lpstr>
      <vt:lpstr>Retrospect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Yiting Yang</dc:creator>
  <cp:lastModifiedBy>Yiting Yang</cp:lastModifiedBy>
  <cp:revision>1</cp:revision>
  <dcterms:created xsi:type="dcterms:W3CDTF">2024-02-22T21:43:45Z</dcterms:created>
  <dcterms:modified xsi:type="dcterms:W3CDTF">2024-02-22T21:48:37Z</dcterms:modified>
</cp:coreProperties>
</file>